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</p:sldIdLst>
  <p:sldSz cx="12192000" cy="6858000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157" autoAdjust="0"/>
    <p:restoredTop sz="94660"/>
  </p:normalViewPr>
  <p:slideViewPr>
    <p:cSldViewPr snapToGrid="0">
      <p:cViewPr varScale="1">
        <p:scale>
          <a:sx n="98" d="100"/>
          <a:sy n="98" d="100"/>
        </p:scale>
        <p:origin x="540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0BC75E0-F10F-4E1A-B5A8-A4EA0DBAFCC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3B0B7E11-AC8F-40A9-AAD4-06826EB7C67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5D84D13B-865A-4F7C-A6BE-AAF82D3AA0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B01BC3-DFF2-4429-80C2-FC38B0747719}" type="datetimeFigureOut">
              <a:rPr kumimoji="1" lang="ja-JP" altLang="en-US" smtClean="0"/>
              <a:t>2021/6/6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F2D10549-C7D3-49B1-AAB7-49C3874952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6BD6DE65-6CDB-4338-A6E3-D0A6CEC723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CF58B-B960-4B67-906E-77426CD8338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668374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606B1AF-5187-4669-8195-9E449BEAA1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E67B2C39-B974-4B1E-86EA-166CDF8F23A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6DC93CFA-D6F9-414B-AC31-364D4EEF6A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B01BC3-DFF2-4429-80C2-FC38B0747719}" type="datetimeFigureOut">
              <a:rPr kumimoji="1" lang="ja-JP" altLang="en-US" smtClean="0"/>
              <a:t>2021/6/6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F7C5DBE3-2C04-45BD-B07F-2893A27865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10FF0186-7255-41FB-AB66-5A6F18B642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CF58B-B960-4B67-906E-77426CD8338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74284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>
            <a:extLst>
              <a:ext uri="{FF2B5EF4-FFF2-40B4-BE49-F238E27FC236}">
                <a16:creationId xmlns:a16="http://schemas.microsoft.com/office/drawing/2014/main" id="{5A718F62-EA72-420F-93BA-106692514E3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947BCDE5-A453-4B0A-95FA-D5873614A45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FA52C80F-11DF-4E90-B5DD-AAED4E9CFF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B01BC3-DFF2-4429-80C2-FC38B0747719}" type="datetimeFigureOut">
              <a:rPr kumimoji="1" lang="ja-JP" altLang="en-US" smtClean="0"/>
              <a:t>2021/6/6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35A4D40C-AB39-41D8-899B-4915D9721C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ED7DC153-A623-4172-ADAA-66969C38F8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CF58B-B960-4B67-906E-77426CD8338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070499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DF6C128-6783-4B6B-8896-77C29F8F43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544CDE8A-D0DF-4CA9-9949-4E181EC4C8C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BC71102B-679D-4649-8561-7BD2BDF4CD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B01BC3-DFF2-4429-80C2-FC38B0747719}" type="datetimeFigureOut">
              <a:rPr kumimoji="1" lang="ja-JP" altLang="en-US" smtClean="0"/>
              <a:t>2021/6/6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7F88D907-4397-4D0E-8B4F-60EEE68793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F8374C43-655B-4C2D-8BF8-79E576F73E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CF58B-B960-4B67-906E-77426CD8338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996554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75B46DF7-3AB8-4FEC-9912-8704900917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23861FE2-01E8-4F23-BDA6-0C3220947ED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2A3CD3AA-B036-4F65-B42C-704B8DC991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B01BC3-DFF2-4429-80C2-FC38B0747719}" type="datetimeFigureOut">
              <a:rPr kumimoji="1" lang="ja-JP" altLang="en-US" smtClean="0"/>
              <a:t>2021/6/6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0B028505-3ADF-43EE-BC6B-4490FE80C4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3D706112-BB4A-4C8C-BF86-22E109E366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CF58B-B960-4B67-906E-77426CD8338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928693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FECA8CA3-FF7C-4158-BBF1-64054639F6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E572B2F8-1768-4D4F-816C-2A47A8C8FC0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E9ABDB41-8D7F-4282-B9FA-913ABA97079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5B6D53F5-EEF2-499C-BDC0-16D8784CD3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B01BC3-DFF2-4429-80C2-FC38B0747719}" type="datetimeFigureOut">
              <a:rPr kumimoji="1" lang="ja-JP" altLang="en-US" smtClean="0"/>
              <a:t>2021/6/6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6A3F6A7F-A57A-45A2-8DED-578C36C89F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340BA286-24F1-417E-9F9D-11D86CEF82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CF58B-B960-4B67-906E-77426CD8338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380849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0F25F45-E318-4516-BA40-FA2B4E8DF9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0D6EB644-D14F-489A-A8E1-4DCB7C6F94B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452A1ED7-A23F-47E7-AFC3-5F0ECE69146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D446F026-45DC-4AF8-869F-52339B5A8CE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F5A232C0-4F85-4B94-9D2F-9A1A198CDD1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>
            <a:extLst>
              <a:ext uri="{FF2B5EF4-FFF2-40B4-BE49-F238E27FC236}">
                <a16:creationId xmlns:a16="http://schemas.microsoft.com/office/drawing/2014/main" id="{2C4AE05A-BC1B-45DA-B499-953AB413B6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B01BC3-DFF2-4429-80C2-FC38B0747719}" type="datetimeFigureOut">
              <a:rPr kumimoji="1" lang="ja-JP" altLang="en-US" smtClean="0"/>
              <a:t>2021/6/6</a:t>
            </a:fld>
            <a:endParaRPr kumimoji="1" lang="ja-JP" altLang="en-US"/>
          </a:p>
        </p:txBody>
      </p:sp>
      <p:sp>
        <p:nvSpPr>
          <p:cNvPr id="8" name="フッター プレースホルダー 7">
            <a:extLst>
              <a:ext uri="{FF2B5EF4-FFF2-40B4-BE49-F238E27FC236}">
                <a16:creationId xmlns:a16="http://schemas.microsoft.com/office/drawing/2014/main" id="{DD121516-A1C0-449D-8C0F-957DE0A54E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89AA07BF-181D-4646-A7F0-59170BE29E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CF58B-B960-4B67-906E-77426CD8338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065280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7DF1C093-D5BB-4E66-A3D8-C4728605F6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B2E6BAA4-5BD6-4AB0-89DF-F8C8818A69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B01BC3-DFF2-4429-80C2-FC38B0747719}" type="datetimeFigureOut">
              <a:rPr kumimoji="1" lang="ja-JP" altLang="en-US" smtClean="0"/>
              <a:t>2021/6/6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7F31C114-F112-4485-981B-2168062993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64F0959A-5908-4B5D-964D-12F3C2E721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CF58B-B960-4B67-906E-77426CD8338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113450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D3DCC736-131A-4773-AB7F-D7DC400214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B01BC3-DFF2-4429-80C2-FC38B0747719}" type="datetimeFigureOut">
              <a:rPr kumimoji="1" lang="ja-JP" altLang="en-US" smtClean="0"/>
              <a:t>2021/6/6</a:t>
            </a:fld>
            <a:endParaRPr kumimoji="1"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625EEC8B-FF7C-4616-9FA0-8DAA3FDB32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BD0856A2-847D-419E-A2F2-7A8AAE58E6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CF58B-B960-4B67-906E-77426CD8338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514287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B2FAF576-39DB-4062-A575-AC4690EBE3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97010EA3-4337-4B3B-9ECE-07700752F2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B7421D20-5D05-49EA-92D8-C61B36FD3B0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2BE3C7B4-DE29-4A55-9C53-7FBE047EF9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B01BC3-DFF2-4429-80C2-FC38B0747719}" type="datetimeFigureOut">
              <a:rPr kumimoji="1" lang="ja-JP" altLang="en-US" smtClean="0"/>
              <a:t>2021/6/6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DF223078-EB7A-453C-AE7B-0DA2C18B4D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A9EA1876-46AA-4BA0-B1C6-AA7C5B3F26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CF58B-B960-4B67-906E-77426CD8338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802549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0A34BCDD-10C1-4ABB-BDBD-22E5015C7C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>
            <a:extLst>
              <a:ext uri="{FF2B5EF4-FFF2-40B4-BE49-F238E27FC236}">
                <a16:creationId xmlns:a16="http://schemas.microsoft.com/office/drawing/2014/main" id="{C5776850-173E-428B-85BE-503D815A074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39BC1317-6358-4E19-807E-0FAF789F905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B62F2FE5-4C67-4FE8-A20B-88E974D252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B01BC3-DFF2-4429-80C2-FC38B0747719}" type="datetimeFigureOut">
              <a:rPr kumimoji="1" lang="ja-JP" altLang="en-US" smtClean="0"/>
              <a:t>2021/6/6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0A7B3F09-283E-463A-A2F9-192F0A8CCF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D2A56632-5105-4322-97E5-2507AF062C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CF58B-B960-4B67-906E-77426CD8338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991563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>
            <a:extLst>
              <a:ext uri="{FF2B5EF4-FFF2-40B4-BE49-F238E27FC236}">
                <a16:creationId xmlns:a16="http://schemas.microsoft.com/office/drawing/2014/main" id="{8BC6BC1F-3B61-46E0-96D5-FEDF9FFCEE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AAFB7A15-4DDF-441D-9A2E-1979423371D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8287719E-42B9-4A2A-AF99-2DFCE6A8119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B01BC3-DFF2-4429-80C2-FC38B0747719}" type="datetimeFigureOut">
              <a:rPr kumimoji="1" lang="ja-JP" altLang="en-US" smtClean="0"/>
              <a:t>2021/6/6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4F17DD53-A48C-4CB9-ABA7-79E697FD44D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D545733F-6FEA-4BEC-87BB-E02AE180FE7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DCF58B-B960-4B67-906E-77426CD8338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399016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18" Type="http://schemas.openxmlformats.org/officeDocument/2006/relationships/image" Target="../media/image1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" Type="http://schemas.openxmlformats.org/officeDocument/2006/relationships/image" Target="../media/image1.png"/><Relationship Id="rId16" Type="http://schemas.openxmlformats.org/officeDocument/2006/relationships/image" Target="../media/image15.png"/><Relationship Id="rId20" Type="http://schemas.openxmlformats.org/officeDocument/2006/relationships/image" Target="../media/image1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10" Type="http://schemas.openxmlformats.org/officeDocument/2006/relationships/image" Target="../media/image9.png"/><Relationship Id="rId19" Type="http://schemas.openxmlformats.org/officeDocument/2006/relationships/image" Target="../media/image18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>
            <a:extLst>
              <a:ext uri="{FF2B5EF4-FFF2-40B4-BE49-F238E27FC236}">
                <a16:creationId xmlns:a16="http://schemas.microsoft.com/office/drawing/2014/main" id="{00000000-0008-0000-0000-00002F0000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2311" y="303102"/>
            <a:ext cx="936484" cy="962046"/>
          </a:xfrm>
          <a:prstGeom prst="rect">
            <a:avLst/>
          </a:prstGeom>
        </p:spPr>
      </p:pic>
      <p:pic>
        <p:nvPicPr>
          <p:cNvPr id="6" name="図 5">
            <a:extLst>
              <a:ext uri="{FF2B5EF4-FFF2-40B4-BE49-F238E27FC236}">
                <a16:creationId xmlns:a16="http://schemas.microsoft.com/office/drawing/2014/main" id="{00000000-0008-0000-0000-00003000000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0459" y="1470069"/>
            <a:ext cx="985679" cy="1054774"/>
          </a:xfrm>
          <a:prstGeom prst="rect">
            <a:avLst/>
          </a:prstGeom>
        </p:spPr>
      </p:pic>
      <p:pic>
        <p:nvPicPr>
          <p:cNvPr id="7" name="図 6">
            <a:extLst>
              <a:ext uri="{FF2B5EF4-FFF2-40B4-BE49-F238E27FC236}">
                <a16:creationId xmlns:a16="http://schemas.microsoft.com/office/drawing/2014/main" id="{00000000-0008-0000-0000-00003100000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2655" y="2576148"/>
            <a:ext cx="1288963" cy="1241387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00000000-0008-0000-0000-00003200000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5629" y="3867421"/>
            <a:ext cx="1256469" cy="1192165"/>
          </a:xfrm>
          <a:prstGeom prst="rect">
            <a:avLst/>
          </a:prstGeom>
        </p:spPr>
      </p:pic>
      <p:pic>
        <p:nvPicPr>
          <p:cNvPr id="9" name="図 8">
            <a:extLst>
              <a:ext uri="{FF2B5EF4-FFF2-40B4-BE49-F238E27FC236}">
                <a16:creationId xmlns:a16="http://schemas.microsoft.com/office/drawing/2014/main" id="{00000000-0008-0000-0000-00003300000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90458" y="5300760"/>
            <a:ext cx="1019399" cy="974501"/>
          </a:xfrm>
          <a:prstGeom prst="rect">
            <a:avLst/>
          </a:prstGeom>
        </p:spPr>
      </p:pic>
      <p:pic>
        <p:nvPicPr>
          <p:cNvPr id="10" name="図 9">
            <a:extLst>
              <a:ext uri="{FF2B5EF4-FFF2-40B4-BE49-F238E27FC236}">
                <a16:creationId xmlns:a16="http://schemas.microsoft.com/office/drawing/2014/main" id="{00000000-0008-0000-0000-00003400000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166326" y="239680"/>
            <a:ext cx="1280176" cy="1369916"/>
          </a:xfrm>
          <a:prstGeom prst="rect">
            <a:avLst/>
          </a:prstGeom>
        </p:spPr>
      </p:pic>
      <p:pic>
        <p:nvPicPr>
          <p:cNvPr id="11" name="図 10">
            <a:extLst>
              <a:ext uri="{FF2B5EF4-FFF2-40B4-BE49-F238E27FC236}">
                <a16:creationId xmlns:a16="http://schemas.microsoft.com/office/drawing/2014/main" id="{00000000-0008-0000-0000-00003500000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273008" y="1609595"/>
            <a:ext cx="1102374" cy="1179650"/>
          </a:xfrm>
          <a:prstGeom prst="rect">
            <a:avLst/>
          </a:prstGeom>
        </p:spPr>
      </p:pic>
      <p:pic>
        <p:nvPicPr>
          <p:cNvPr id="12" name="図 11">
            <a:extLst>
              <a:ext uri="{FF2B5EF4-FFF2-40B4-BE49-F238E27FC236}">
                <a16:creationId xmlns:a16="http://schemas.microsoft.com/office/drawing/2014/main" id="{00000000-0008-0000-0000-000036000000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190032" y="2827299"/>
            <a:ext cx="1292030" cy="1235124"/>
          </a:xfrm>
          <a:prstGeom prst="rect">
            <a:avLst/>
          </a:prstGeom>
        </p:spPr>
      </p:pic>
      <p:pic>
        <p:nvPicPr>
          <p:cNvPr id="13" name="図 12">
            <a:extLst>
              <a:ext uri="{FF2B5EF4-FFF2-40B4-BE49-F238E27FC236}">
                <a16:creationId xmlns:a16="http://schemas.microsoft.com/office/drawing/2014/main" id="{00000000-0008-0000-0000-000037000000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166326" y="3981580"/>
            <a:ext cx="1339443" cy="1089337"/>
          </a:xfrm>
          <a:prstGeom prst="rect">
            <a:avLst/>
          </a:prstGeom>
        </p:spPr>
      </p:pic>
      <p:pic>
        <p:nvPicPr>
          <p:cNvPr id="14" name="図 13">
            <a:extLst>
              <a:ext uri="{FF2B5EF4-FFF2-40B4-BE49-F238E27FC236}">
                <a16:creationId xmlns:a16="http://schemas.microsoft.com/office/drawing/2014/main" id="{00000000-0008-0000-0000-000038000000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142619" y="5148546"/>
            <a:ext cx="1696586" cy="1585551"/>
          </a:xfrm>
          <a:prstGeom prst="rect">
            <a:avLst/>
          </a:prstGeom>
        </p:spPr>
      </p:pic>
      <p:pic>
        <p:nvPicPr>
          <p:cNvPr id="15" name="図 14">
            <a:extLst>
              <a:ext uri="{FF2B5EF4-FFF2-40B4-BE49-F238E27FC236}">
                <a16:creationId xmlns:a16="http://schemas.microsoft.com/office/drawing/2014/main" id="{00000000-0008-0000-0000-000039000000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5726677" y="341154"/>
            <a:ext cx="1111264" cy="1205019"/>
          </a:xfrm>
          <a:prstGeom prst="rect">
            <a:avLst/>
          </a:prstGeom>
        </p:spPr>
      </p:pic>
      <p:pic>
        <p:nvPicPr>
          <p:cNvPr id="16" name="図 15">
            <a:extLst>
              <a:ext uri="{FF2B5EF4-FFF2-40B4-BE49-F238E27FC236}">
                <a16:creationId xmlns:a16="http://schemas.microsoft.com/office/drawing/2014/main" id="{00000000-0008-0000-0000-00003A000000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572581" y="1316478"/>
            <a:ext cx="1489699" cy="1434714"/>
          </a:xfrm>
          <a:prstGeom prst="rect">
            <a:avLst/>
          </a:prstGeom>
        </p:spPr>
      </p:pic>
      <p:pic>
        <p:nvPicPr>
          <p:cNvPr id="17" name="図 16">
            <a:extLst>
              <a:ext uri="{FF2B5EF4-FFF2-40B4-BE49-F238E27FC236}">
                <a16:creationId xmlns:a16="http://schemas.microsoft.com/office/drawing/2014/main" id="{00000000-0008-0000-0000-00003B000000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5813033" y="2864501"/>
            <a:ext cx="1004165" cy="1002920"/>
          </a:xfrm>
          <a:prstGeom prst="rect">
            <a:avLst/>
          </a:prstGeom>
        </p:spPr>
      </p:pic>
      <p:pic>
        <p:nvPicPr>
          <p:cNvPr id="18" name="図 17">
            <a:extLst>
              <a:ext uri="{FF2B5EF4-FFF2-40B4-BE49-F238E27FC236}">
                <a16:creationId xmlns:a16="http://schemas.microsoft.com/office/drawing/2014/main" id="{00000000-0008-0000-0000-00003C000000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5619997" y="4045001"/>
            <a:ext cx="1149788" cy="1115552"/>
          </a:xfrm>
          <a:prstGeom prst="rect">
            <a:avLst/>
          </a:prstGeom>
        </p:spPr>
      </p:pic>
      <p:pic>
        <p:nvPicPr>
          <p:cNvPr id="19" name="図 18">
            <a:extLst>
              <a:ext uri="{FF2B5EF4-FFF2-40B4-BE49-F238E27FC236}">
                <a16:creationId xmlns:a16="http://schemas.microsoft.com/office/drawing/2014/main" id="{00000000-0008-0000-0000-00003D000000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5513316" y="5351496"/>
            <a:ext cx="1351297" cy="1079697"/>
          </a:xfrm>
          <a:prstGeom prst="rect">
            <a:avLst/>
          </a:prstGeom>
        </p:spPr>
      </p:pic>
      <p:pic>
        <p:nvPicPr>
          <p:cNvPr id="28" name="図 27" descr="テーブル, 小さい, 花, グリーン が含まれている画像&#10;&#10;自動的に生成された説明">
            <a:extLst>
              <a:ext uri="{FF2B5EF4-FFF2-40B4-BE49-F238E27FC236}">
                <a16:creationId xmlns:a16="http://schemas.microsoft.com/office/drawing/2014/main" id="{4D9E84A2-EF98-4407-8ECA-F04BC58F961D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6606" y="2827299"/>
            <a:ext cx="1099876" cy="983119"/>
          </a:xfrm>
          <a:prstGeom prst="rect">
            <a:avLst/>
          </a:prstGeom>
        </p:spPr>
      </p:pic>
      <p:pic>
        <p:nvPicPr>
          <p:cNvPr id="30" name="図 29" descr="工場, グリーン, 座る, 花 が含まれている画像&#10;&#10;自動的に生成された説明">
            <a:extLst>
              <a:ext uri="{FF2B5EF4-FFF2-40B4-BE49-F238E27FC236}">
                <a16:creationId xmlns:a16="http://schemas.microsoft.com/office/drawing/2014/main" id="{6B5074B7-2074-48FA-9C47-E20B6C99840B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2047" y="1609595"/>
            <a:ext cx="1141672" cy="1025748"/>
          </a:xfrm>
          <a:prstGeom prst="rect">
            <a:avLst/>
          </a:prstGeom>
        </p:spPr>
      </p:pic>
      <p:pic>
        <p:nvPicPr>
          <p:cNvPr id="32" name="図 31" descr="グリーン, 工場, 小さい, 木 が含まれている画像&#10;&#10;自動的に生成された説明">
            <a:extLst>
              <a:ext uri="{FF2B5EF4-FFF2-40B4-BE49-F238E27FC236}">
                <a16:creationId xmlns:a16="http://schemas.microsoft.com/office/drawing/2014/main" id="{B374A233-D953-4A02-8AD3-848E1755F140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7149" y="303101"/>
            <a:ext cx="1128474" cy="1090859"/>
          </a:xfrm>
          <a:prstGeom prst="rect">
            <a:avLst/>
          </a:prstGeom>
        </p:spPr>
      </p:pic>
      <p:pic>
        <p:nvPicPr>
          <p:cNvPr id="34" name="図 33" descr="工場, 花, テーブル, 小さい が含まれている画像&#10;&#10;自動的に生成された説明">
            <a:extLst>
              <a:ext uri="{FF2B5EF4-FFF2-40B4-BE49-F238E27FC236}">
                <a16:creationId xmlns:a16="http://schemas.microsoft.com/office/drawing/2014/main" id="{2C2B32D9-AF51-462A-BD28-F1D5B8131AC4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8000" y="4148167"/>
            <a:ext cx="1077623" cy="1019598"/>
          </a:xfrm>
          <a:prstGeom prst="rect">
            <a:avLst/>
          </a:prstGeom>
        </p:spPr>
      </p:pic>
      <p:sp>
        <p:nvSpPr>
          <p:cNvPr id="24" name="テキスト ボックス 23">
            <a:extLst>
              <a:ext uri="{FF2B5EF4-FFF2-40B4-BE49-F238E27FC236}">
                <a16:creationId xmlns:a16="http://schemas.microsoft.com/office/drawing/2014/main" id="{5ACC5B55-052C-47C6-B928-A9ED3EC4D1E4}"/>
              </a:ext>
            </a:extLst>
          </p:cNvPr>
          <p:cNvSpPr txBox="1"/>
          <p:nvPr/>
        </p:nvSpPr>
        <p:spPr>
          <a:xfrm>
            <a:off x="11196536" y="6342435"/>
            <a:ext cx="6815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1/10</a:t>
            </a:r>
          </a:p>
        </p:txBody>
      </p:sp>
      <p:sp>
        <p:nvSpPr>
          <p:cNvPr id="2" name="楕円 1">
            <a:extLst>
              <a:ext uri="{FF2B5EF4-FFF2-40B4-BE49-F238E27FC236}">
                <a16:creationId xmlns:a16="http://schemas.microsoft.com/office/drawing/2014/main" id="{9E3EBEBA-8A54-4EF6-9710-27979C9FA195}"/>
              </a:ext>
            </a:extLst>
          </p:cNvPr>
          <p:cNvSpPr/>
          <p:nvPr/>
        </p:nvSpPr>
        <p:spPr>
          <a:xfrm>
            <a:off x="7780413" y="5509509"/>
            <a:ext cx="1080000" cy="1080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/>
              <a:t>30cm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7281898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正方形/長方形 1">
            <a:extLst>
              <a:ext uri="{FF2B5EF4-FFF2-40B4-BE49-F238E27FC236}">
                <a16:creationId xmlns:a16="http://schemas.microsoft.com/office/drawing/2014/main" id="{4D0A12C4-3FF0-44A6-ADBA-D48BD76ABA9D}"/>
              </a:ext>
            </a:extLst>
          </p:cNvPr>
          <p:cNvSpPr/>
          <p:nvPr/>
        </p:nvSpPr>
        <p:spPr>
          <a:xfrm>
            <a:off x="4296000" y="1303506"/>
            <a:ext cx="3600000" cy="36000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/>
              <a:t>1㎡</a:t>
            </a:r>
            <a:endParaRPr kumimoji="1" lang="ja-JP" altLang="en-US" dirty="0"/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437F8739-5C61-4152-8BB5-15BE51FFC2C8}"/>
              </a:ext>
            </a:extLst>
          </p:cNvPr>
          <p:cNvSpPr txBox="1"/>
          <p:nvPr/>
        </p:nvSpPr>
        <p:spPr>
          <a:xfrm>
            <a:off x="11196536" y="6342435"/>
            <a:ext cx="6815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1/10</a:t>
            </a: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EB3E8974-A6C0-4719-B56E-5B8A98BBF2E0}"/>
              </a:ext>
            </a:extLst>
          </p:cNvPr>
          <p:cNvSpPr txBox="1"/>
          <p:nvPr/>
        </p:nvSpPr>
        <p:spPr>
          <a:xfrm>
            <a:off x="3778349" y="5705695"/>
            <a:ext cx="572464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dirty="0"/>
              <a:t>植栽の組み合わせ方によって被覆面積は異なります。</a:t>
            </a:r>
            <a:endParaRPr lang="en-US" altLang="ja-JP" dirty="0"/>
          </a:p>
          <a:p>
            <a:r>
              <a:rPr kumimoji="1" lang="ja-JP" altLang="en-US" dirty="0"/>
              <a:t>組み合わせ方について詳しくはこちらまで</a:t>
            </a:r>
            <a:endParaRPr kumimoji="1" lang="en-US" altLang="ja-JP" dirty="0"/>
          </a:p>
          <a:p>
            <a:r>
              <a:rPr kumimoji="1" lang="en-US" altLang="ja-JP" dirty="0"/>
              <a:t>info@pitatto-create.com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73799743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784</TotalTime>
  <Words>27</Words>
  <Application>Microsoft Office PowerPoint</Application>
  <PresentationFormat>ワイド画面</PresentationFormat>
  <Paragraphs>7</Paragraphs>
  <Slides>2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3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2</vt:i4>
      </vt:variant>
    </vt:vector>
  </HeadingPairs>
  <TitlesOfParts>
    <vt:vector size="6" baseType="lpstr">
      <vt:lpstr>游ゴシック</vt:lpstr>
      <vt:lpstr>游ゴシック Light</vt:lpstr>
      <vt:lpstr>Arial</vt:lpstr>
      <vt:lpstr>Office テーマ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中沼 高行</dc:creator>
  <cp:lastModifiedBy>中沼高行</cp:lastModifiedBy>
  <cp:revision>34</cp:revision>
  <dcterms:created xsi:type="dcterms:W3CDTF">2019-01-26T13:50:08Z</dcterms:created>
  <dcterms:modified xsi:type="dcterms:W3CDTF">2021-06-06T08:54:05Z</dcterms:modified>
</cp:coreProperties>
</file>